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" d="100"/>
          <a:sy n="10" d="100"/>
        </p:scale>
        <p:origin x="3798" y="1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ACA-D01E-46EA-9B1C-24502CCCA2DB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AAF-03AD-4959-8A56-82F556C5063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8649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ACA-D01E-46EA-9B1C-24502CCCA2DB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AAF-03AD-4959-8A56-82F556C5063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71878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ACA-D01E-46EA-9B1C-24502CCCA2DB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AAF-03AD-4959-8A56-82F556C5063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8323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ACA-D01E-46EA-9B1C-24502CCCA2DB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AAF-03AD-4959-8A56-82F556C5063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68904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ACA-D01E-46EA-9B1C-24502CCCA2DB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AAF-03AD-4959-8A56-82F556C5063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21270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ACA-D01E-46EA-9B1C-24502CCCA2DB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AAF-03AD-4959-8A56-82F556C5063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86423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ACA-D01E-46EA-9B1C-24502CCCA2DB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AAF-03AD-4959-8A56-82F556C5063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06157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ACA-D01E-46EA-9B1C-24502CCCA2DB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AAF-03AD-4959-8A56-82F556C5063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8065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ACA-D01E-46EA-9B1C-24502CCCA2DB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AAF-03AD-4959-8A56-82F556C5063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76592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ACA-D01E-46EA-9B1C-24502CCCA2DB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AAF-03AD-4959-8A56-82F556C5063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06301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5ACA-D01E-46EA-9B1C-24502CCCA2DB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AAF-03AD-4959-8A56-82F556C5063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92283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85ACA-D01E-46EA-9B1C-24502CCCA2DB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84AAF-03AD-4959-8A56-82F556C5063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74884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2695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Romel Griego</dc:creator>
  <cp:lastModifiedBy>Romel</cp:lastModifiedBy>
  <cp:revision>11</cp:revision>
  <dcterms:created xsi:type="dcterms:W3CDTF">2022-10-14T12:15:12Z</dcterms:created>
  <dcterms:modified xsi:type="dcterms:W3CDTF">2026-09-28T02:41:53Z</dcterms:modified>
</cp:coreProperties>
</file>